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1" r:id="rId16"/>
    <p:sldId id="283" r:id="rId17"/>
    <p:sldId id="284" r:id="rId18"/>
    <p:sldId id="270" r:id="rId19"/>
    <p:sldId id="271" r:id="rId20"/>
    <p:sldId id="272" r:id="rId21"/>
    <p:sldId id="273" r:id="rId22"/>
    <p:sldId id="274" r:id="rId23"/>
    <p:sldId id="275" r:id="rId24"/>
    <p:sldId id="277" r:id="rId25"/>
    <p:sldId id="278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EB2E-5E9B-4874-B180-8238C3905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1C612-A5C1-44E3-B728-FDF39902F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6FE45-68C8-4DE5-AA21-31D98BCE2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B756-7FDE-4C1A-98F5-8CB07B8E8947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259C9-8205-4321-97DA-37DDDB641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8B250-F944-4034-AE0A-9B6D991FA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49991-02FF-4F1E-AF1A-9FBC8AC98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16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A410-77C0-45E4-AAF1-A7702E02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08CA7A-BB99-471D-B4C0-5CA5A6EA3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C9EDF-A8C5-422A-BD00-11D76A425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B756-7FDE-4C1A-98F5-8CB07B8E8947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58A5F-3ED3-469D-A5B5-444DA7823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C124E-9522-441A-A336-FB2BE7362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49991-02FF-4F1E-AF1A-9FBC8AC98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3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DC5D62-D7FB-47DA-9206-80DE0E236C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CB244F-C7B9-4613-9461-539BD7C5E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3E5FA-111E-4BC8-9351-F47BCB815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B756-7FDE-4C1A-98F5-8CB07B8E8947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ADCEE-3071-4519-8C37-58DBDFB93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FA0C5-88AB-4449-9066-4D9101C9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49991-02FF-4F1E-AF1A-9FBC8AC98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71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04ED-CFDC-4159-9654-05C6FEF98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69BB9-2952-4DE8-AC81-EE53B4C1F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C8EAD-EBBE-4527-8606-8C9578C0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B756-7FDE-4C1A-98F5-8CB07B8E8947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DC713-2897-40CF-9BDB-5168E561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BEB4D-680C-4B09-87AD-9F1E57A4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49991-02FF-4F1E-AF1A-9FBC8AC98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C417-459C-436B-8E45-5217C81E9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557AC-1F77-442A-8EBE-7343BD2C5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7BCC0-EF8B-48C6-B40E-EB2AD2C94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B756-7FDE-4C1A-98F5-8CB07B8E8947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CA953-A308-4460-A6A1-2763BE70A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4AD9A-0876-416A-981A-FEEB1F8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49991-02FF-4F1E-AF1A-9FBC8AC98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6A66A-E35D-4CC4-97B0-89207A6F1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2EAA2-5CCD-4B49-AF02-12BDCFE3B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EEEB1-2D8E-4561-B1B5-DAE117DD8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F5F26-73F1-4EAA-80D8-A206F33BC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B756-7FDE-4C1A-98F5-8CB07B8E8947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261FB-9D60-4E9E-B951-417CEDB20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85C36-CF45-4AEC-8C68-EECB578E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49991-02FF-4F1E-AF1A-9FBC8AC98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04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B8314-9C3B-4F3D-9547-607EC3FF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78E0C-C1ED-4238-B45D-6C03734F1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944B1-FFE2-4C55-8063-F816EE945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4C82B6-8D42-4CFB-B247-637B2AC8C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93B6F-B99A-4974-879B-4042C47F8A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534D21-1633-451C-BF48-C6E7DDF4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B756-7FDE-4C1A-98F5-8CB07B8E8947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05D8C5-95B7-413B-8E7E-2BB14C19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B0FF33-BD27-491C-B711-BD649DFD2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49991-02FF-4F1E-AF1A-9FBC8AC98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74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226E-AD73-4622-ACE6-6D94B081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37F5F8-242C-4284-9E9B-5DE7C353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B756-7FDE-4C1A-98F5-8CB07B8E8947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4F5D4-EAFA-4C36-9B06-D6D429D0C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0EB51-6A3B-4672-81BF-212FE8DD8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49991-02FF-4F1E-AF1A-9FBC8AC98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6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C52DC-D942-47A0-BC0C-803C903C0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B756-7FDE-4C1A-98F5-8CB07B8E8947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38E1A7-C40B-4BDD-922A-FA963BBD0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BDF36-ABB8-4111-848E-03BD499D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49991-02FF-4F1E-AF1A-9FBC8AC98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5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11DF-28D0-4421-A690-081ECFBC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81259-4A2E-49A8-AC7A-DFB727315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E03FD-A7BB-4E42-8ED3-66E2FBED8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A4585-99A0-47DA-A5FE-A206DBB21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B756-7FDE-4C1A-98F5-8CB07B8E8947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0998E-BF11-4B89-9184-5D310E5C2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7BFF2-102D-4D13-88F8-FD56137F3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49991-02FF-4F1E-AF1A-9FBC8AC98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8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01247-90AB-4163-B790-FF0CDB4C9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B8CFE3-2B15-4A71-809E-27D8D2D23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755A6F-0851-4539-866B-E8C3A6CEB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5CAAAA-40DC-42F2-92EA-3ED8A704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B756-7FDE-4C1A-98F5-8CB07B8E8947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D8983-FB7D-460D-B6B3-BFCE32CE2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94379-78FD-4208-BFB5-3CE07A1A0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49991-02FF-4F1E-AF1A-9FBC8AC98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33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BDDE4B-D3D5-4764-AA74-F1B0A168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02D44-F283-4B65-9150-C5213B6FF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CC5C9-5F49-474B-9A3A-8EB7A4160E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3B756-7FDE-4C1A-98F5-8CB07B8E8947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1D18F-E384-4B38-9666-41D37EE8F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D2D77-C7CB-437C-A797-2BCD85030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49991-02FF-4F1E-AF1A-9FBC8AC98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21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omponents on a white background">
            <a:extLst>
              <a:ext uri="{FF2B5EF4-FFF2-40B4-BE49-F238E27FC236}">
                <a16:creationId xmlns:a16="http://schemas.microsoft.com/office/drawing/2014/main" id="{CDB4D886-913D-412F-809F-4AE8F0BED2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D812F-DF3E-4B49-B2DC-24FEBC299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Smart Home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2B3C7-3A21-4837-9374-C899FFABF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Matthew Cote, CEIS101 Final</a:t>
            </a:r>
          </a:p>
        </p:txBody>
      </p:sp>
    </p:spTree>
    <p:extLst>
      <p:ext uri="{BB962C8B-B14F-4D97-AF65-F5344CB8AC3E}">
        <p14:creationId xmlns:p14="http://schemas.microsoft.com/office/powerpoint/2010/main" val="496592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91600-3306-4F81-A307-B2B13299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Adding the door sensor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Door">
            <a:extLst>
              <a:ext uri="{FF2B5EF4-FFF2-40B4-BE49-F238E27FC236}">
                <a16:creationId xmlns:a16="http://schemas.microsoft.com/office/drawing/2014/main" id="{89A0678A-543D-41DB-BD7F-8B08F8AA9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6224" y="890115"/>
            <a:ext cx="5077769" cy="50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79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6C967-B0C3-4DB7-A043-B93438DE5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The Circuit when open and closed(Picture)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EAB2FD-603A-4AF5-8F7C-E5694021C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                       Door Closed</a:t>
            </a:r>
          </a:p>
        </p:txBody>
      </p:sp>
      <p:pic>
        <p:nvPicPr>
          <p:cNvPr id="9" name="Content Placeholder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3ED0893-2002-480B-9813-E51A23625B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76388" y="2965788"/>
            <a:ext cx="3684587" cy="2763161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1FBF8-B2EA-4B0E-8F7D-5D6E6E52FD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                           </a:t>
            </a:r>
            <a:r>
              <a:rPr lang="en-US" dirty="0">
                <a:solidFill>
                  <a:schemeClr val="bg2"/>
                </a:solidFill>
              </a:rPr>
              <a:t>Door Open</a:t>
            </a:r>
          </a:p>
        </p:txBody>
      </p:sp>
      <p:pic>
        <p:nvPicPr>
          <p:cNvPr id="14" name="Content Placeholder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45BA5FAD-3177-4FF3-BAA0-578AEBC578B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21500" y="2965648"/>
            <a:ext cx="3684588" cy="2763441"/>
          </a:xfrm>
        </p:spPr>
      </p:pic>
    </p:spTree>
    <p:extLst>
      <p:ext uri="{BB962C8B-B14F-4D97-AF65-F5344CB8AC3E}">
        <p14:creationId xmlns:p14="http://schemas.microsoft.com/office/powerpoint/2010/main" val="3069352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AE8BA-4D29-4506-98E0-CF4D835B3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(Screenshot)</a:t>
            </a:r>
          </a:p>
        </p:txBody>
      </p:sp>
      <p:pic>
        <p:nvPicPr>
          <p:cNvPr id="9" name="Content Placeholder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593C547-DC27-4967-A7E9-2B7F793B3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07" y="566916"/>
            <a:ext cx="3563294" cy="572416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393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E09A4-FCF7-424C-BCAB-622CC71B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and adding the motion detection device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Camera">
            <a:extLst>
              <a:ext uri="{FF2B5EF4-FFF2-40B4-BE49-F238E27FC236}">
                <a16:creationId xmlns:a16="http://schemas.microsoft.com/office/drawing/2014/main" id="{7C0DB39F-1044-4297-BFCF-07F4C4675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6224" y="890115"/>
            <a:ext cx="5077769" cy="50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33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6D9A-3262-48A8-9E3F-D6310DDDC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with Green LED On (Picture)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B442F4-1AA7-420F-B6D0-1A2811F98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9538" y="2369741"/>
            <a:ext cx="4352925" cy="3264693"/>
          </a:xfrm>
        </p:spPr>
      </p:pic>
    </p:spTree>
    <p:extLst>
      <p:ext uri="{BB962C8B-B14F-4D97-AF65-F5344CB8AC3E}">
        <p14:creationId xmlns:p14="http://schemas.microsoft.com/office/powerpoint/2010/main" val="732742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7D62B-9EF6-4DED-B09D-534B81B7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with Yellow LED On (Picture)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9184432-B290-4485-9A60-C37739B01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2895434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7D62B-9EF6-4DED-B09D-534B81B7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with Red LED On (Picture)</a:t>
            </a:r>
          </a:p>
        </p:txBody>
      </p:sp>
      <p:pic>
        <p:nvPicPr>
          <p:cNvPr id="6" name="Content Placeholder 5" descr="A picture containing indoor, person, desk&#10;&#10;Description automatically generated">
            <a:extLst>
              <a:ext uri="{FF2B5EF4-FFF2-40B4-BE49-F238E27FC236}">
                <a16:creationId xmlns:a16="http://schemas.microsoft.com/office/drawing/2014/main" id="{6054E669-C92C-433B-928F-D7E92E05F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1173743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B311C-3434-4F3B-A3F1-A67795C63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42" y="479990"/>
            <a:ext cx="36054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Serial Monitor (Screenshot)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85571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D78E21-5E7E-4CE6-8076-A02B672EAFC9}"/>
              </a:ext>
            </a:extLst>
          </p:cNvPr>
          <p:cNvSpPr txBox="1"/>
          <p:nvPr/>
        </p:nvSpPr>
        <p:spPr>
          <a:xfrm>
            <a:off x="4878783" y="411881"/>
            <a:ext cx="6512265" cy="1461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 is the distance in inches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Ignore the number 1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EFA5595-63B1-4659-9416-9CB684C79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5" y="2638926"/>
            <a:ext cx="7363364" cy="360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39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DA71CA-5BCC-4F85-B610-52149C71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Code from the Arduino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54BA957-350B-4E94-806F-F1322D449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961" y="2427541"/>
            <a:ext cx="765097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50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F9B0C-CADE-4ECA-8618-550DFEAC5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Plot of data from the Ultrasonic Sensor</a:t>
            </a:r>
            <a:b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(Graph from Excel)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6BDCFFB-9ADC-44C2-B60C-6F28C36D30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9"/>
          <a:stretch/>
        </p:blipFill>
        <p:spPr>
          <a:xfrm>
            <a:off x="1470646" y="2427541"/>
            <a:ext cx="9195608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F57E8AF8-0F57-4515-AA51-88C430B4D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B68E93-9369-4EC3-904E-EF0D3E2D1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Introduction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BF7E7-186B-40E6-BD45-996EEEC46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Developing and creating smart home technologies have a lot of hurtles that you must cross. I had to face them all and had to find solutions to each of these problems</a:t>
            </a:r>
            <a:endParaRPr lang="en-US" sz="14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EFEFEF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Designing the hardware layout and simulate it</a:t>
            </a:r>
            <a:endParaRPr lang="en-US" sz="14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EFEFEF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Build it and code it.</a:t>
            </a:r>
            <a:endParaRPr lang="en-US" sz="14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EFEFEF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Debug and test</a:t>
            </a:r>
            <a:endParaRPr lang="en-US" sz="14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EFEFEF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Optimize hardware and software.</a:t>
            </a:r>
            <a:br>
              <a:rPr lang="en-US" sz="1400" b="0" dirty="0">
                <a:effectLst/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25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2983A-9C5C-4298-83B9-797B8721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Adding a Light Sensor</a:t>
            </a:r>
          </a:p>
        </p:txBody>
      </p:sp>
      <p:pic>
        <p:nvPicPr>
          <p:cNvPr id="6" name="Graphic 5" descr="Lightbulb">
            <a:extLst>
              <a:ext uri="{FF2B5EF4-FFF2-40B4-BE49-F238E27FC236}">
                <a16:creationId xmlns:a16="http://schemas.microsoft.com/office/drawing/2014/main" id="{6D37225F-2F6D-4C78-B996-3B6731F72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10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29B37-32DE-4569-BCD7-A7B02C97C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92" y="3056797"/>
            <a:ext cx="5277333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kern="1200" dirty="0">
                <a:latin typeface="+mj-lt"/>
                <a:ea typeface="+mj-ea"/>
                <a:cs typeface="+mj-cs"/>
              </a:rPr>
              <a:t>Circuit with Light Sensor Blue LED Off (Picture)</a:t>
            </a:r>
          </a:p>
        </p:txBody>
      </p:sp>
      <p:sp>
        <p:nvSpPr>
          <p:cNvPr id="21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A3E2CF-2E2E-4902-AE03-7520EC1BEF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693"/>
          <a:stretch/>
        </p:blipFill>
        <p:spPr>
          <a:xfrm>
            <a:off x="6893317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245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E48AC-1245-4247-BCFA-2FAE24C25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29" y="2946896"/>
            <a:ext cx="4643847" cy="134520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dirty="0"/>
              <a:t>Circuit with the Blue LED On (Picture)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74A6AC2-49F8-4FE6-9C27-38232C9AB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2" r="1" b="14859"/>
          <a:stretch/>
        </p:blipFill>
        <p:spPr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39340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BB89E-998A-4B0E-8D01-C038E1C3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Code (Screenshot)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8E2B0CC-5EC4-43AF-93FD-40695796F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40" y="2427541"/>
            <a:ext cx="730162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36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8ACE7-BEB4-4324-8D5A-2F0BAAC1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Serial Monitor during Testing (Screenshot)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C87395-714D-483A-AC9B-64B3FF803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05" y="307731"/>
            <a:ext cx="9994091" cy="399763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170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1130846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40" y="1424181"/>
            <a:ext cx="1355538" cy="503582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4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32680" y="5188771"/>
            <a:ext cx="1076787" cy="1076789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2C1E64-EAC2-44D5-B768-4B15ED10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619"/>
            <a:ext cx="4905401" cy="404219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Challanges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5E91-A3E0-4C3B-9BE3-A4500C83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r>
              <a:rPr lang="en-US" sz="2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Threw out this project I did have one major issue. So during the testing phase, I was not able to get the door sensor to work at all on the positive rail which puzzles me. I was able to get it to work properly if all other components were separately powered and the rail was left unpowered. I later found out that one of my pins on my Arduino was dead after testing other things that I knew worked on that pin.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882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24124381-446D-4B8F-93B0-25809DAA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29F03-1F5A-4F5B-A785-C1DCB0F89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Career Skills Acquired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4114-A9FB-4EAD-97A9-E40E82764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Circuit Troubleshooting</a:t>
            </a:r>
          </a:p>
          <a:p>
            <a:r>
              <a:rPr lang="en-US" sz="2000" dirty="0"/>
              <a:t>A solid understanding of C++</a:t>
            </a:r>
          </a:p>
          <a:p>
            <a:r>
              <a:rPr lang="en-US" sz="2000" dirty="0"/>
              <a:t>Design/CAD</a:t>
            </a:r>
          </a:p>
          <a:p>
            <a:r>
              <a:rPr lang="en-US" sz="2000" dirty="0"/>
              <a:t>Fundamentals of Electricity</a:t>
            </a:r>
          </a:p>
        </p:txBody>
      </p:sp>
    </p:spTree>
    <p:extLst>
      <p:ext uri="{BB962C8B-B14F-4D97-AF65-F5344CB8AC3E}">
        <p14:creationId xmlns:p14="http://schemas.microsoft.com/office/powerpoint/2010/main" val="3946251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Abstract blurred public library with bookshelves">
            <a:extLst>
              <a:ext uri="{FF2B5EF4-FFF2-40B4-BE49-F238E27FC236}">
                <a16:creationId xmlns:a16="http://schemas.microsoft.com/office/drawing/2014/main" id="{99477105-A771-4531-9C90-ED948E5EF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10" b="1442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DBAC57-62EE-4121-B828-2FBC188E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Conclusions</a:t>
            </a: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FD2D039-228D-4A9A-A694-568A0C69E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EFEFEF"/>
                </a:solidFill>
                <a:effectLst/>
                <a:latin typeface="Arial" panose="020B0604020202020204" pitchFamily="34" charset="0"/>
              </a:rPr>
              <a:t>This project and class were very informative. Before this class, my skills with different forms of programming were very limited. Now I have a good understanding of C++ from the projects and HTML/CSS from the website I built to send this presentation from. I did have the hardware skills before this but there was a lot I learn from that</a:t>
            </a:r>
            <a:endParaRPr lang="en-US" sz="14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EFEFEF"/>
                </a:solidFill>
                <a:effectLst/>
                <a:latin typeface="Arial" panose="020B0604020202020204" pitchFamily="34" charset="0"/>
              </a:rPr>
              <a:t>I would recommend this class to anyone who already has IT skills and is looking to improve. There's something for everyone.</a:t>
            </a:r>
            <a:endParaRPr lang="en-US" sz="1400" b="0" dirty="0">
              <a:effectLst/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236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897CEB-9F43-498D-8EC3-FC661B34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Designing a Circuit in Tinkercad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9ABF3D58-E4ED-452F-AB31-CB55F131E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6224" y="890115"/>
            <a:ext cx="5077769" cy="50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15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!!BGRectangle">
            <a:extLst>
              <a:ext uri="{FF2B5EF4-FFF2-40B4-BE49-F238E27FC236}">
                <a16:creationId xmlns:a16="http://schemas.microsoft.com/office/drawing/2014/main" id="{7D6547EF-5348-4B33-A900-D94E51535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CCB445C-F40D-407F-BA14-688F195FC8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2" b="7241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19" name="!!Rectangle">
            <a:extLst>
              <a:ext uri="{FF2B5EF4-FFF2-40B4-BE49-F238E27FC236}">
                <a16:creationId xmlns:a16="http://schemas.microsoft.com/office/drawing/2014/main" id="{F40CA114-B78B-4E3B-A785-96745276B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D47E69-928A-4D88-A971-D4945CABE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671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The Very Beginning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29F53-6677-4295-A9AC-3C60F9B360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686" y="5091763"/>
            <a:ext cx="2974207" cy="1264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chemeClr val="bg1"/>
                </a:solidFill>
              </a:rPr>
              <a:t>At the very beginning we started with basic circuits. </a:t>
            </a:r>
          </a:p>
        </p:txBody>
      </p:sp>
      <p:sp>
        <p:nvSpPr>
          <p:cNvPr id="20" name="!!Line">
            <a:extLst>
              <a:ext uri="{FF2B5EF4-FFF2-40B4-BE49-F238E27FC236}">
                <a16:creationId xmlns:a16="http://schemas.microsoft.com/office/drawing/2014/main" id="{F9EB06EB-33AC-4CE3-B146-B125AB095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97678" y="5264106"/>
            <a:ext cx="9144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168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!!BGRectangle">
            <a:extLst>
              <a:ext uri="{FF2B5EF4-FFF2-40B4-BE49-F238E27FC236}">
                <a16:creationId xmlns:a16="http://schemas.microsoft.com/office/drawing/2014/main" id="{7D6547EF-5348-4B33-A900-D94E51535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0DD06B4-C296-41FB-96FE-8320C22E2D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5" b="20237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17" name="!!Rectangle">
            <a:extLst>
              <a:ext uri="{FF2B5EF4-FFF2-40B4-BE49-F238E27FC236}">
                <a16:creationId xmlns:a16="http://schemas.microsoft.com/office/drawing/2014/main" id="{F40CA114-B78B-4E3B-A785-96745276B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8FBA0-4643-47F5-A674-C161F4A2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671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Further Designing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6B268-8618-4B49-9274-0EB70AEC1C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686" y="5091763"/>
            <a:ext cx="2974207" cy="1264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chemeClr val="bg1"/>
                </a:solidFill>
              </a:rPr>
              <a:t>Then they became more complicated and sophisticated </a:t>
            </a:r>
          </a:p>
        </p:txBody>
      </p:sp>
      <p:sp>
        <p:nvSpPr>
          <p:cNvPr id="15" name="!!Line">
            <a:extLst>
              <a:ext uri="{FF2B5EF4-FFF2-40B4-BE49-F238E27FC236}">
                <a16:creationId xmlns:a16="http://schemas.microsoft.com/office/drawing/2014/main" id="{F9EB06EB-33AC-4CE3-B146-B125AB095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97678" y="5264106"/>
            <a:ext cx="9144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07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A3CA9B-25BF-4FB8-9E92-7D86C483D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186" y="1803870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Parts</a:t>
            </a:r>
            <a:r>
              <a:rPr lang="en-US" sz="4800" dirty="0"/>
              <a:t>, Circuits, and components</a:t>
            </a:r>
            <a:br>
              <a:rPr lang="en-US" sz="4800" dirty="0"/>
            </a:b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phic 9" descr="PC">
            <a:extLst>
              <a:ext uri="{FF2B5EF4-FFF2-40B4-BE49-F238E27FC236}">
                <a16:creationId xmlns:a16="http://schemas.microsoft.com/office/drawing/2014/main" id="{EC4064B9-9A79-4482-AAC5-1E910CCFA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936" y="890115"/>
            <a:ext cx="5077769" cy="507776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1564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047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3A2FF-4C9F-42EC-91EC-322EC5BC7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5154168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Components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2BC8D-633D-4BF4-B5EE-CDFCACEC4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048256"/>
            <a:ext cx="5154168" cy="41239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Arduino Mega 2560</a:t>
            </a:r>
          </a:p>
          <a:p>
            <a:r>
              <a:rPr lang="en-US" sz="2200"/>
              <a:t>USB Type B to Type A Cable</a:t>
            </a:r>
          </a:p>
          <a:p>
            <a:r>
              <a:rPr lang="en-US" sz="2200"/>
              <a:t>Wire</a:t>
            </a:r>
          </a:p>
          <a:p>
            <a:r>
              <a:rPr lang="en-US" sz="2200"/>
              <a:t>Breadbord</a:t>
            </a:r>
          </a:p>
          <a:p>
            <a:r>
              <a:rPr lang="en-US" sz="2200"/>
              <a:t>Ultrasonic Sensor</a:t>
            </a:r>
          </a:p>
          <a:p>
            <a:r>
              <a:rPr lang="en-US" sz="2200"/>
              <a:t>Passive Buzzer</a:t>
            </a:r>
          </a:p>
          <a:p>
            <a:r>
              <a:rPr lang="en-US" sz="2200"/>
              <a:t>Photoresistor</a:t>
            </a:r>
          </a:p>
          <a:p>
            <a:r>
              <a:rPr lang="en-US" sz="2200"/>
              <a:t>LED’s</a:t>
            </a:r>
          </a:p>
          <a:p>
            <a:r>
              <a:rPr lang="en-US" sz="2200"/>
              <a:t>10k Resistor</a:t>
            </a:r>
          </a:p>
          <a:p>
            <a:pPr marL="0"/>
            <a:endParaRPr lang="en-US" sz="2200"/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F9D1B77B-62DD-4E2A-A618-70ADD48D50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8"/>
          <a:stretch/>
        </p:blipFill>
        <p:spPr>
          <a:xfrm rot="5400000">
            <a:off x="6015445" y="681445"/>
            <a:ext cx="6858000" cy="549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79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E62DA-C835-4B15-957A-9799CC3FC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Completed Circuit (Picture)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C8E9D2-42C0-4AE5-85A4-E7936CBB7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72470" y="1282437"/>
            <a:ext cx="5724168" cy="42931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776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8ACE7-BEB4-4324-8D5A-2F0BAAC1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Serial Monitor during Testing (Screenshot)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C87395-714D-483A-AC9B-64B3FF803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678" y="2141690"/>
            <a:ext cx="6436548" cy="25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12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452</Words>
  <Application>Microsoft Office PowerPoint</Application>
  <PresentationFormat>Widescreen</PresentationFormat>
  <Paragraphs>56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Tw Cen MT</vt:lpstr>
      <vt:lpstr>Office Theme</vt:lpstr>
      <vt:lpstr>Smart Home Technology</vt:lpstr>
      <vt:lpstr>Introduction</vt:lpstr>
      <vt:lpstr>Designing a Circuit in Tinkercad</vt:lpstr>
      <vt:lpstr>The Very Beginning</vt:lpstr>
      <vt:lpstr>Further Designing</vt:lpstr>
      <vt:lpstr>Parts, Circuits, and components </vt:lpstr>
      <vt:lpstr>Components</vt:lpstr>
      <vt:lpstr>Completed Circuit (Picture)</vt:lpstr>
      <vt:lpstr>Serial Monitor during Testing (Screenshot)</vt:lpstr>
      <vt:lpstr>Adding the door sensor</vt:lpstr>
      <vt:lpstr>The Circuit when open and closed(Picture)</vt:lpstr>
      <vt:lpstr>Code (Screenshot)</vt:lpstr>
      <vt:lpstr>Creating and adding the motion detection device</vt:lpstr>
      <vt:lpstr>Circuit with Green LED On (Picture)</vt:lpstr>
      <vt:lpstr>Circuit with Yellow LED On (Picture)</vt:lpstr>
      <vt:lpstr>Circuit with Red LED On (Picture)</vt:lpstr>
      <vt:lpstr>Serial Monitor (Screenshot)</vt:lpstr>
      <vt:lpstr>Code from the Arduino</vt:lpstr>
      <vt:lpstr>Plot of data from the Ultrasonic Sensor (Graph from Excel)</vt:lpstr>
      <vt:lpstr>Adding a Light Sensor</vt:lpstr>
      <vt:lpstr>Circuit with Light Sensor Blue LED Off (Picture)</vt:lpstr>
      <vt:lpstr>Circuit with the Blue LED On (Picture)</vt:lpstr>
      <vt:lpstr>Arduino Code (Screenshot)</vt:lpstr>
      <vt:lpstr>Serial Monitor during Testing (Screenshot)</vt:lpstr>
      <vt:lpstr>Challanges</vt:lpstr>
      <vt:lpstr>Career Skills Acquired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Technology</dc:title>
  <dc:creator>Cote, Matthew</dc:creator>
  <cp:lastModifiedBy>Cote, Matthew</cp:lastModifiedBy>
  <cp:revision>10</cp:revision>
  <dcterms:created xsi:type="dcterms:W3CDTF">2021-04-21T14:38:43Z</dcterms:created>
  <dcterms:modified xsi:type="dcterms:W3CDTF">2021-04-21T19:14:46Z</dcterms:modified>
</cp:coreProperties>
</file>